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3" r:id="rId2"/>
    <p:sldId id="285" r:id="rId3"/>
    <p:sldId id="286" r:id="rId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5274" autoAdjust="0"/>
  </p:normalViewPr>
  <p:slideViewPr>
    <p:cSldViewPr snapToGrid="0">
      <p:cViewPr varScale="1">
        <p:scale>
          <a:sx n="71" d="100"/>
          <a:sy n="71" d="100"/>
        </p:scale>
        <p:origin x="-96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1DFD29-38EB-4FBF-AE53-F5F374D40923}" type="datetime1">
              <a:rPr lang="es-MX" smtClean="0"/>
              <a:pPr rtl="0"/>
              <a:t>29/05/2020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s-MX" smtClean="0"/>
              <a:pPr rt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1E-86AA-40A7-A6D5-CDA5D0962D69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 smtClean="0"/>
              <a:t>Haga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MX" smtClean="0"/>
              <a:pPr rtl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2500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MX" smtClean="0"/>
              <a:pPr rtl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9404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orma libre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" name="Forma libre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" name="Forma libre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" name="Forma libre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5" name="Forma libre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0" name="Gru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orma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" name="Forma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" name="Forma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49" name="Forma libre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50" name="Gru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orma libre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2" name="Forma libre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3" name="Forma libre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59" name="Forma libre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60" name="Forma libre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61" name="Gru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orma libre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0" name="Forma libre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1" name="Forma libre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2" name="Forma libre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3" name="Forma libre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4" name="Forma libre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5" name="Forma libre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6" name="Forma libre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7" name="Forma libre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8" name="Forma libre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9" name="Forma libre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0" name="Forma libre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81" name="Gru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orma libre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3" name="Forma libre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4" name="Forma libre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5" name="Forma libre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6" name="Forma libre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87" name="Gru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9" name="Forma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0" name="Forma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1" name="Forma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2" name="Forma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3" name="Forma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orma libre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6" name="Forma libre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7" name="Forma libre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8" name="Forma libre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9" name="Gru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orma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1" name="Forma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2" name="Forma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3" name="Forma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4" name="Forma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5" name="Forma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06" name="Gru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orma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8" name="Forma libre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9" name="Forma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0" name="Forma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1" name="Forma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2" name="Forma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3" name="Forma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4" name="Forma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15" name="Forma libre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116" name="Forma libre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grpSp>
        <p:nvGrpSpPr>
          <p:cNvPr id="117" name="Gru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orma libre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9" name="Forma libre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0" name="Forma libre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1" name="Forma libre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2" name="Forma libre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3" name="Forma libre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4" name="Forma libre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5" name="Forma libre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6" name="Forma libre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7" name="Forma libre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8" name="Forma libre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9" name="Forma libre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0" name="Forma libre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1" name="Forma libre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2" name="Forma libre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3" name="Forma libre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4" name="Forma libre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5" name="Forma libre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6" name="Forma libre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7" name="Forma libre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8" name="Forma libre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9" name="Forma libre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0" name="Forma libre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1" name="Forma libre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2" name="Forma libre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3" name="Forma libre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4" name="Forma libre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5" name="Forma libre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46" name="Gru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orma libre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8" name="Forma libre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9" name="Forma libre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0" name="Forma libre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1" name="Forma libre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2" name="Forma libre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3" name="Forma libre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4" name="Forma libre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5" name="Forma libre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6" name="Forma libre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7" name="Forma libre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8" name="Forma libre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9" name="Forma libre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0" name="Forma libre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1" name="Forma libre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2" name="Forma libre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3" name="Forma libre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4" name="Forma libre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5" name="Forma libre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6" name="Forma libre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7" name="Forma libre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8" name="Forma libre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9" name="Forma libre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0" name="Forma libre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71" name="Gru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orma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3" name="Forma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4" name="Forma libre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5" name="Forma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6" name="Forma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7" name="Forma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8" name="Forma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9" name="Forma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Autofit/>
          </a:bodyPr>
          <a:lstStyle>
            <a:lvl1pPr algn="ctr">
              <a:defRPr sz="6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CE793C-C117-4DB0-8C30-8B7E1E5DB681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F55629-784C-4390-9B4B-8AE14188B1A0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C3632-459C-44C6-8F51-92A38E0E5DCA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D2193C-6396-44CF-8D18-C1D8833EB4B9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A9112A-6B88-41EC-9B76-67DA75D24BC0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1B6007-FA4A-4564-8420-89761B944F02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7" name="Forma libre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8" name="Forma libre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9" name="Gru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orma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5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1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9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0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1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2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3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9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0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1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2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0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1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2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3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4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5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6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7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8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9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0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1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2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3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4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5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6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7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8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9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0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1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2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3" name="Gru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orma libre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5" name="Forma libre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6" name="Forma libre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7" name="Forma libre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8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9" name="Forma libre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0" name="Forma libre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1" name="Forma libre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2" name="Forma libre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3" name="Forma libre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4" name="Forma libre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5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6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7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8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9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0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1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2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3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4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5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6" name="Forma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7" name="Forma libre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8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9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0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1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2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3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4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5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6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7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8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9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0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1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2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3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4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5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6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7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8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9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0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1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2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3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4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5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6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7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8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9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0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1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2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3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4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5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6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7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8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9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0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1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2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3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4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5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6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7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8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9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0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1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2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3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4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5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6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77" name="Gru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orma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9" name="Forma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0" name="Forma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1" name="Forma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2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3" name="Forma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4" name="Forma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5" name="Forma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6" name="Forma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7" name="Forma libre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8" name="Forma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9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0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1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2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3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4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5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6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7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8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9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0" name="Forma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1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2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3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4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5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6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7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8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9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0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1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2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3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4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5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6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7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8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9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0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1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2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3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4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5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6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7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8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9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0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1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2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3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4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5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6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7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8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9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0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1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2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3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4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5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6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7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8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9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0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1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2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3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4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5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6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7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8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9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60" name="Gru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orma libre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2" name="Forma libre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3" name="Forma libre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4" name="Forma libre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5" name="Forma libre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6" name="Forma libre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7" name="Forma libre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8" name="Forma libre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9" name="Forma libre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0" name="Forma libre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1" name="Forma libre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2" name="Forma libre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3" name="Forma libre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orma libre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5" name="Forma libre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6" name="Forma libre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7" name="Forma libre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orma libre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9" name="Forma libre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0" name="Forma libre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1" name="Forma libre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2" name="Forma libre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3" name="Forma libre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4" name="Forma libre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orma libre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orma libre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7" name="Forma libre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8" name="Forma libre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89" name="Gru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orma libre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1" name="Elips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2" name="Forma libre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3" name="Forma libre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4" name="Forma libre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5" name="Forma libre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6" name="Forma libre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7" name="Forma libre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8" name="Forma libre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9" name="Forma libre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0" name="Forma libre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1" name="Forma libre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2" name="Forma libre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3" name="Forma libre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4" name="Forma libre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5" name="Forma libre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6" name="Forma libre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7" name="Forma libre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8" name="Forma libre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9" name="Forma libre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10" name="Forma libre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311" name="Gru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orma libre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3" name="Forma libre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4" name="Forma libre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5" name="Forma libre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6" name="Forma libre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7" name="Forma libre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8" name="Forma libre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9" name="Forma libre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0" name="Forma libre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1" name="Forma libre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2" name="Forma libre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3" name="Forma libre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4" name="Forma libre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5" name="Forma libre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6" name="Forma libre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7" name="Forma libre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8" name="Forma libre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9" name="Forma libre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0" name="Forma libre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1" name="Forma libre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2" name="Forma libre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3" name="Forma libre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4" name="Forma libre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5" name="Forma libre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6" name="Forma libre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7" name="Forma libre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8" name="Forma libre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9" name="Forma libre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0" name="Forma libre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1" name="Forma libre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2" name="Forma libre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3" name="Forma libre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4" name="Forma libre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5" name="Forma libre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6" name="Forma libre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7" name="Forma libre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348" name="Gru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orma libre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6" name="Forma libre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7" name="Forma libre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8" name="Forma libre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9" name="Forma libre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0" name="Forma libre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1" name="Forma libre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2" name="Forma libre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3" name="Forma libre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4" name="Forma libre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5" name="Forma libre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6" name="Forma libre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7" name="Forma libre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8" name="Forma libre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9" name="Forma libre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0" name="Forma libre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1" name="Forma libre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2" name="Forma libre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3" name="Forma libre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4" name="Forma libre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5" name="Forma libre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6" name="Forma libre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7" name="Forma libre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8" name="Forma libre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9" name="Forma libre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0" name="Forma libre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1" name="Forma libre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2" name="Forma libre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3" name="Forma libre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4" name="Forma libre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5" name="Forma libre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6" name="Forma libre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7" name="Forma libre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8" name="Forma libre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9" name="Forma libre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0" name="Forma libre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1" name="Forma libre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2" name="Forma libre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3" name="Forma libre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4" name="Forma libre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5" name="Forma libre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6" name="Forma libre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7" name="Forma libre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8" name="Forma libre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9" name="Forma libre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20" name="Forma libre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21" name="Forma libre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0" name="Gru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orma libre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7" name="Forma libre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8" name="Forma libre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9" name="Forma libre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0" name="Forma libre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1" name="Forma libre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2" name="Forma libre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3" name="Forma libre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4" name="Forma libre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1" name="Gru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orma libre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0" name="Forma libre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1" name="Forma libre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2" name="Forma libre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3" name="Forma libre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4" name="Forma libre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5" name="Forma libre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2" name="Gru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orma libre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4" name="Forma libre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5" name="Forma libre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6" name="Forma libre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7" name="Forma libre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8" name="Forma libre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</p:grpSp>
      <p:grpSp>
        <p:nvGrpSpPr>
          <p:cNvPr id="422" name="Gru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4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5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6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7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8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9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0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31" name="Gru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3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4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5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6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7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8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9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40" name="Gru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orma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2" name="Forma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3" name="Forma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4" name="Forma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5" name="Forma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6" name="Forma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7" name="Forma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8" name="Forma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2D600D-C900-47D0-AD8A-B0F1DA4E5703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D9AEFB-53C1-406E-A47C-5E71E52051F2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955E1A-5CAA-4D53-8EA3-B251C3103BC8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EB2F11-0546-494E-9302-4A28CC4486DD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8" name="Forma libre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9" name="Forma libre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10" name="Gru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orma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orma libre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6" name="Gru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orma libre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34" name="Gru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orma libre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1" name="Forma libre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3" name="Gru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orma libre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0" name="Forma libre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1" name="Forma libre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52" name="Gru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9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0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61" name="Gru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orma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 smtClean="0"/>
              <a:t>Haga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F6AA825-725E-48D0-AE62-B2E8E7EA4D82}" type="datetime1">
              <a:rPr lang="es-MX" smtClean="0"/>
              <a:pPr/>
              <a:t>29/05/2020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699653" y="349623"/>
            <a:ext cx="9360418" cy="949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400" noProof="0" dirty="0" smtClean="0">
                <a:latin typeface="Lucida Calligraphy" pitchFamily="66" charset="0"/>
                <a:ea typeface="+mj-ea"/>
                <a:cs typeface="+mj-cs"/>
              </a:rPr>
              <a:t>Trabajo con el libro de actividades. </a:t>
            </a:r>
            <a:endParaRPr kumimoji="0" lang="es-MX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itchFamily="66" charset="0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3282" t="28172" r="53512" b="26547"/>
          <a:stretch>
            <a:fillRect/>
          </a:stretch>
        </p:blipFill>
        <p:spPr bwMode="auto">
          <a:xfrm>
            <a:off x="3088015" y="1519517"/>
            <a:ext cx="6440504" cy="493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995" y="678026"/>
            <a:ext cx="1020358" cy="1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37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8386" y="0"/>
            <a:ext cx="7741108" cy="4751653"/>
          </a:xfrm>
        </p:spPr>
        <p:txBody>
          <a:bodyPr rtlCol="0">
            <a:normAutofit/>
          </a:bodyPr>
          <a:lstStyle/>
          <a:p>
            <a:pPr algn="l"/>
            <a:r>
              <a:rPr lang="es-MX" sz="2000" dirty="0" smtClean="0">
                <a:latin typeface="Arial" pitchFamily="34" charset="0"/>
                <a:cs typeface="Arial" pitchFamily="34" charset="0"/>
              </a:rPr>
              <a:t>Indicaciones:</a:t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1).- 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adulto deberá seguir las instrucciones que aparecen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en la guía de la semana 9 de historia. </a:t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2).- Realizar página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44 que aparece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 continuación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242" y="368744"/>
            <a:ext cx="1020358" cy="1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3407" r="21139" b="8829"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685080_TF02895270.potx" id="{C7C69B9B-0845-4C01-A32A-B7263A50C877}" vid="{4E9AA692-1BA9-487B-A90F-984DF5F2B327}"/>
    </a:ext>
  </a:extLst>
</a:theme>
</file>

<file path=ppt/theme/theme2.xml><?xml version="1.0" encoding="utf-8"?>
<a:theme xmlns:a="http://schemas.openxmlformats.org/drawingml/2006/main" name="Tema d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11</Words>
  <Application>Microsoft Office PowerPoint</Application>
  <PresentationFormat>Personalizado</PresentationFormat>
  <Paragraphs>4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tf02895270</vt:lpstr>
      <vt:lpstr>Diapositiva 1</vt:lpstr>
      <vt:lpstr>Indicaciones: 1).- El adulto deberá seguir las instrucciones que aparecen en la guía de la semana 9 de historia.  2).- Realizar página 44 que aparece a continuación.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PC</dc:creator>
  <cp:lastModifiedBy>HP PC</cp:lastModifiedBy>
  <cp:revision>2</cp:revision>
  <dcterms:created xsi:type="dcterms:W3CDTF">2020-05-29T22:27:46Z</dcterms:created>
  <dcterms:modified xsi:type="dcterms:W3CDTF">2020-05-29T22:41:10Z</dcterms:modified>
</cp:coreProperties>
</file>